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060848"/>
            <a:ext cx="54578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01008"/>
            <a:ext cx="99631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1137"/>
            <a:ext cx="117729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8112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1947862"/>
            <a:ext cx="47529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284984"/>
            <a:ext cx="37433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7824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14537"/>
            <a:ext cx="111061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005064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9312"/>
            <a:ext cx="116681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725144"/>
            <a:ext cx="936104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002" y="1340768"/>
            <a:ext cx="34575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966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534" y="2204864"/>
            <a:ext cx="6109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1213" y="2204864"/>
            <a:ext cx="40515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14" y="3061390"/>
            <a:ext cx="114507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814" y="3952640"/>
            <a:ext cx="114507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814" y="4820741"/>
            <a:ext cx="114507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4677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564" y="2204864"/>
            <a:ext cx="7963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564" y="3139853"/>
            <a:ext cx="7963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564" y="3938506"/>
            <a:ext cx="9043820" cy="157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564" y="5883052"/>
            <a:ext cx="7963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4950"/>
            <a:ext cx="11677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5157192"/>
            <a:ext cx="102965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411" y="1700808"/>
            <a:ext cx="44005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095203"/>
            <a:ext cx="46958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348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14600"/>
            <a:ext cx="110299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57301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1637"/>
            <a:ext cx="11715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612068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33056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66433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669259"/>
            <a:ext cx="10873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077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869160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3" y="4869160"/>
            <a:ext cx="26107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751" y="5760410"/>
            <a:ext cx="34510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9455" y="5760410"/>
            <a:ext cx="67730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20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3651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0531" y="443711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7432" y="4293096"/>
            <a:ext cx="39389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840" y="5733256"/>
            <a:ext cx="2453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22" y="5733256"/>
            <a:ext cx="49916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